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0D5DD-9418-7DFD-C2DD-40CB230EB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E8937A-ADFD-CD6D-ECC8-DCCF57120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80B5E-DD52-837F-0E7E-F54AD473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2C43B-F0E3-7F75-8946-97E61C82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E2CEAF-C962-C380-64AA-AE45B9F85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66871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16000-FD81-3018-693D-958F80524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FDF6A-B8DE-A86A-FE12-F9CFB9509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EFD252-92EA-5815-D843-4AC29C217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1EECC-97E6-22F2-745B-BED355979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E43D6-B955-7124-F14F-D3921BEC7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30673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329BB-F34B-EC5B-A896-66E733479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20318-30B0-A7BE-03B5-A9AEC3538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F3AF7-384E-111D-65DA-D2090CA2E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CC92C-AB0F-BADA-06C9-EF39A28B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AA02E-F5A2-C779-40F4-8AFF938C3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70493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5DA72-94CA-230D-7686-E37FC4757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CD5BB-D69E-D03E-6A21-846A3DAD4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74760-D538-BDB1-855D-D82269B5C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293DB-BF2C-CCB6-8371-00A1688E9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8BF9A-D01B-35EA-18D5-555462334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EF3EC-B25A-97C3-A358-8C9C3197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1020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53D77-4BCA-0DF8-2389-2CB03DCF6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DFCAB-CCB7-B470-D3DB-9854CDD535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A6F2C-1369-49BE-B655-B1240711C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C03E0-CDCE-213D-E4CE-53ABFB890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49F0F-2CB9-505A-C259-F8B52B7CF1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29F075-EFD2-4C0C-0AD9-9A25A62E9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1F04E8-3761-09D8-E6A2-EAA89AFF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B1EDD8-8353-F8BF-DB0A-5DA1850F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48095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7E1E0-2331-7F2F-17BA-88942D708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323BC6-7C51-66A7-32BB-7CE6A8FBD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D84346-C68B-1F43-A30E-F6AE92EC5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558E3-37CC-FE72-946D-FAC80A29A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26313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71351-1BA1-C958-2EB9-3C7FD59FF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FB763-8643-89BD-8D83-34CC319EC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778A9-19FC-6717-52F5-7443ED1FB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26991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5C6D9-6BA5-C61B-6AD4-9D15D6612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8BC6E-3BA8-F79B-DCC6-CD99EDB1A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7F5A3-2172-9C7C-A9EC-3F23D880B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50B7D1-8E10-B92B-BF26-0AD2CB106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E5B28-457C-A764-9EF8-7B487937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E9CA5-89D1-4845-E58B-5B19B285D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03462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0755E-28BF-534C-BD70-6D5848981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79886D-0582-7C3C-A83F-84EA24B641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5B853-60C2-6410-093A-1848C97ACB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AA691B-30B6-83B3-17F0-FE107F2AC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161B0-D03D-DB88-A8FC-049CB1808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D823A7-01BA-9108-012A-486D4335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536323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C6447-D9B2-E895-A5B2-10DA8E30A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E53653-8A86-14FA-4B82-F08C1FA864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EE10A-7D96-83E4-F440-37C266206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616C4D-E1F0-3555-DA81-C27A55AED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E130D-94EE-A175-8E76-3C7C902FE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86160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511CA9-0BE7-32CF-CA8F-C46BA7D916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513C08-9B05-F337-1139-F4090A018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37312-6E1F-754B-2CB8-3CDEDECF2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A14E8F-60AB-DDF3-28F6-2933BE814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96617-FDC3-90CC-8B0B-8F7136287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528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6BD0A-9C0C-4507-74D5-BE638B5BA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75601-B5BD-C369-3586-B84ADE9C9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3A7E3-AFB8-6FE9-3039-3C974EFB0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8A0A83-4C72-48D9-AE62-FC54061AFB5E}" type="datetimeFigureOut">
              <a:rPr lang="en-HK" smtClean="0"/>
              <a:t>21/10/2024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FA56D-92DE-9C13-058F-E54B6DBB30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9CDAE-0912-0A11-63E7-9B922D57D4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DF2C32-55C0-428B-9222-BA1F6716D24B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8634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BF5E0DF-4FD6-36E5-A98C-9F482345FD88}"/>
              </a:ext>
            </a:extLst>
          </p:cNvPr>
          <p:cNvSpPr txBox="1"/>
          <p:nvPr/>
        </p:nvSpPr>
        <p:spPr>
          <a:xfrm>
            <a:off x="2728451" y="2074606"/>
            <a:ext cx="67350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>
                <a:solidFill>
                  <a:schemeClr val="accent6">
                    <a:lumMod val="75000"/>
                  </a:schemeClr>
                </a:solidFill>
              </a:rPr>
              <a:t>The Chief Executive’s 2024 Policy address </a:t>
            </a:r>
            <a:endParaRPr lang="en-HK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467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white advertisement&#10;&#10;Description automatically generated">
            <a:extLst>
              <a:ext uri="{FF2B5EF4-FFF2-40B4-BE49-F238E27FC236}">
                <a16:creationId xmlns:a16="http://schemas.microsoft.com/office/drawing/2014/main" id="{5E99EE29-3289-E632-0BD9-A13D039B3A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942" y="385915"/>
            <a:ext cx="6022258" cy="6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2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shipping company&#10;&#10;Description automatically generated">
            <a:extLst>
              <a:ext uri="{FF2B5EF4-FFF2-40B4-BE49-F238E27FC236}">
                <a16:creationId xmlns:a16="http://schemas.microsoft.com/office/drawing/2014/main" id="{5F8FDFF9-E860-F4D8-C0DF-23BA953B1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446" y="318202"/>
            <a:ext cx="6012425" cy="602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08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standing next to each other&#10;&#10;Description automatically generated">
            <a:extLst>
              <a:ext uri="{FF2B5EF4-FFF2-40B4-BE49-F238E27FC236}">
                <a16:creationId xmlns:a16="http://schemas.microsoft.com/office/drawing/2014/main" id="{9F46062A-E825-6682-D1BF-C88835B26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766" y="430006"/>
            <a:ext cx="5973099" cy="5997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61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flyer&#10;&#10;Description automatically generated">
            <a:extLst>
              <a:ext uri="{FF2B5EF4-FFF2-40B4-BE49-F238E27FC236}">
                <a16:creationId xmlns:a16="http://schemas.microsoft.com/office/drawing/2014/main" id="{A0CEF09E-8C71-AF36-40F2-4551907A6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779" y="442451"/>
            <a:ext cx="5973098" cy="5973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21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machine&#10;&#10;Description automatically generated with medium confidence">
            <a:extLst>
              <a:ext uri="{FF2B5EF4-FFF2-40B4-BE49-F238E27FC236}">
                <a16:creationId xmlns:a16="http://schemas.microsoft.com/office/drawing/2014/main" id="{9FF2DE9F-ED42-09B2-0BF3-7562EB391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953" y="403961"/>
            <a:ext cx="6100918" cy="605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943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holding books&#10;&#10;Description automatically generated">
            <a:extLst>
              <a:ext uri="{FF2B5EF4-FFF2-40B4-BE49-F238E27FC236}">
                <a16:creationId xmlns:a16="http://schemas.microsoft.com/office/drawing/2014/main" id="{4ED6FA9A-BC09-8E6F-CAB8-C1D4B2398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61" y="312327"/>
            <a:ext cx="6022258" cy="603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07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running with a ball&#10;&#10;Description automatically generated">
            <a:extLst>
              <a:ext uri="{FF2B5EF4-FFF2-40B4-BE49-F238E27FC236}">
                <a16:creationId xmlns:a16="http://schemas.microsoft.com/office/drawing/2014/main" id="{E84E84D5-A938-9564-7F74-15ECE4BCB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090" y="555394"/>
            <a:ext cx="5864942" cy="592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40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and white website with a magnifying glass&#10;&#10;Description automatically generated">
            <a:extLst>
              <a:ext uri="{FF2B5EF4-FFF2-40B4-BE49-F238E27FC236}">
                <a16:creationId xmlns:a16="http://schemas.microsoft.com/office/drawing/2014/main" id="{F8FEF7F3-A897-3FEB-B706-510404784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761" y="430007"/>
            <a:ext cx="5973097" cy="599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26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</Words>
  <Application>Microsoft Office PowerPoint</Application>
  <PresentationFormat>Widescreen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Elke Ghysens - BLCC HK</dc:creator>
  <cp:lastModifiedBy>Elke Ghysens - BLCC HK</cp:lastModifiedBy>
  <cp:revision>1</cp:revision>
  <dcterms:created xsi:type="dcterms:W3CDTF">2024-10-21T03:21:36Z</dcterms:created>
  <dcterms:modified xsi:type="dcterms:W3CDTF">2024-10-21T03:30:42Z</dcterms:modified>
</cp:coreProperties>
</file>